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3"/>
  </p:sldMasterIdLst>
  <p:notesMasterIdLst>
    <p:notesMasterId r:id="rId7"/>
  </p:notesMasterIdLst>
  <p:sldIdLst>
    <p:sldId id="256" r:id="rId4"/>
    <p:sldId id="276" r:id="rId5"/>
    <p:sldId id="291" r:id="rId6"/>
  </p:sldIdLst>
  <p:sldSz cx="12192000" cy="6858000"/>
  <p:notesSz cx="6858000" cy="9144000"/>
  <p:embeddedFontLst>
    <p:embeddedFont>
      <p:font typeface="微软雅黑" panose="020B0503020204020204" pitchFamily="34" charset="-122"/>
      <p:regular r:id="rId11"/>
    </p:embeddedFont>
    <p:embeddedFont>
      <p:font typeface="等线" panose="02010600030101010101" charset="-122"/>
      <p:regular r:id="rId12"/>
    </p:embeddedFont>
    <p:embeddedFont>
      <p:font typeface="Arial Black" panose="020B0A04020102020204" charset="0"/>
      <p:bold r:id="rId13"/>
    </p:embeddedFont>
    <p:embeddedFont>
      <p:font typeface="方正小标宋_GBK" panose="03000509000000000000" charset="-122"/>
      <p:regular r:id="rId1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407"/>
    <a:srgbClr val="51783E"/>
    <a:srgbClr val="EEF7E5"/>
    <a:srgbClr val="5F773F"/>
    <a:srgbClr val="F5FAF0"/>
    <a:srgbClr val="FBFDF9"/>
    <a:srgbClr val="344C35"/>
    <a:srgbClr val="2B552B"/>
    <a:srgbClr val="D3E7BE"/>
    <a:srgbClr val="3B45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6" autoAdjust="0"/>
    <p:restoredTop sz="94434" autoAdjust="0"/>
  </p:normalViewPr>
  <p:slideViewPr>
    <p:cSldViewPr snapToGrid="0" showGuides="1">
      <p:cViewPr varScale="1">
        <p:scale>
          <a:sx n="109" d="100"/>
          <a:sy n="109" d="100"/>
        </p:scale>
        <p:origin x="924" y="102"/>
      </p:cViewPr>
      <p:guideLst>
        <p:guide orient="horz" pos="214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font" Target="fonts/font4.fntdata"/><Relationship Id="rId13" Type="http://schemas.openxmlformats.org/officeDocument/2006/relationships/font" Target="fonts/font3.fntdata"/><Relationship Id="rId12" Type="http://schemas.openxmlformats.org/officeDocument/2006/relationships/font" Target="fonts/font2.fntdata"/><Relationship Id="rId11" Type="http://schemas.openxmlformats.org/officeDocument/2006/relationships/font" Target="fonts/font1.fntdata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FE432-6270-47A7-847A-3BD3FDBD8C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99AB-A938-4B03-BD13-96093DAA8B1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与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 userDrawn="1"/>
        </p:nvSpPr>
        <p:spPr>
          <a:xfrm>
            <a:off x="9486563" y="-279176"/>
            <a:ext cx="2067262" cy="2067260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椭圆 2"/>
          <p:cNvSpPr/>
          <p:nvPr userDrawn="1"/>
        </p:nvSpPr>
        <p:spPr>
          <a:xfrm>
            <a:off x="8690488" y="4308243"/>
            <a:ext cx="4265494" cy="4265494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4" name="椭圆 3"/>
          <p:cNvSpPr/>
          <p:nvPr userDrawn="1"/>
        </p:nvSpPr>
        <p:spPr>
          <a:xfrm>
            <a:off x="-637201" y="1071938"/>
            <a:ext cx="1875673" cy="1875673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1542001" y="5044812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椭圆 5"/>
          <p:cNvSpPr/>
          <p:nvPr userDrawn="1"/>
        </p:nvSpPr>
        <p:spPr>
          <a:xfrm>
            <a:off x="11799845" y="3611640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椭圆 6"/>
          <p:cNvSpPr/>
          <p:nvPr userDrawn="1"/>
        </p:nvSpPr>
        <p:spPr>
          <a:xfrm>
            <a:off x="9938956" y="168122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椭圆 7"/>
          <p:cNvSpPr/>
          <p:nvPr userDrawn="1"/>
        </p:nvSpPr>
        <p:spPr>
          <a:xfrm>
            <a:off x="376532" y="-710963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/>
        </p:nvSpPr>
        <p:spPr>
          <a:xfrm>
            <a:off x="9451589" y="1195136"/>
            <a:ext cx="439233" cy="43923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椭圆 9"/>
          <p:cNvSpPr/>
          <p:nvPr userDrawn="1"/>
        </p:nvSpPr>
        <p:spPr>
          <a:xfrm>
            <a:off x="2791938" y="543561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/>
          <p:cNvSpPr/>
          <p:nvPr userDrawn="1"/>
        </p:nvSpPr>
        <p:spPr>
          <a:xfrm>
            <a:off x="747713" y="1020322"/>
            <a:ext cx="10696575" cy="4817356"/>
          </a:xfrm>
          <a:custGeom>
            <a:avLst/>
            <a:gdLst>
              <a:gd name="connsiteX0" fmla="*/ 212349 w 10696575"/>
              <a:gd name="connsiteY0" fmla="*/ 0 h 4817356"/>
              <a:gd name="connsiteX1" fmla="*/ 3994548 w 10696575"/>
              <a:gd name="connsiteY1" fmla="*/ 0 h 4817356"/>
              <a:gd name="connsiteX2" fmla="*/ 3994548 w 10696575"/>
              <a:gd name="connsiteY2" fmla="*/ 519661 h 4817356"/>
              <a:gd name="connsiteX3" fmla="*/ 6702027 w 10696575"/>
              <a:gd name="connsiteY3" fmla="*/ 519661 h 4817356"/>
              <a:gd name="connsiteX4" fmla="*/ 6702027 w 10696575"/>
              <a:gd name="connsiteY4" fmla="*/ 0 h 4817356"/>
              <a:gd name="connsiteX5" fmla="*/ 10484226 w 10696575"/>
              <a:gd name="connsiteY5" fmla="*/ 0 h 4817356"/>
              <a:gd name="connsiteX6" fmla="*/ 10696575 w 10696575"/>
              <a:gd name="connsiteY6" fmla="*/ 212349 h 4817356"/>
              <a:gd name="connsiteX7" fmla="*/ 10696575 w 10696575"/>
              <a:gd name="connsiteY7" fmla="*/ 4605007 h 4817356"/>
              <a:gd name="connsiteX8" fmla="*/ 10484226 w 10696575"/>
              <a:gd name="connsiteY8" fmla="*/ 4817356 h 4817356"/>
              <a:gd name="connsiteX9" fmla="*/ 212349 w 10696575"/>
              <a:gd name="connsiteY9" fmla="*/ 4817356 h 4817356"/>
              <a:gd name="connsiteX10" fmla="*/ 0 w 10696575"/>
              <a:gd name="connsiteY10" fmla="*/ 4605007 h 4817356"/>
              <a:gd name="connsiteX11" fmla="*/ 0 w 10696575"/>
              <a:gd name="connsiteY11" fmla="*/ 212349 h 4817356"/>
              <a:gd name="connsiteX12" fmla="*/ 212349 w 10696575"/>
              <a:gd name="connsiteY12" fmla="*/ 0 h 4817356"/>
              <a:gd name="connsiteX0-1" fmla="*/ 6702027 w 10696575"/>
              <a:gd name="connsiteY0-2" fmla="*/ 519661 h 4817356"/>
              <a:gd name="connsiteX1-3" fmla="*/ 6702027 w 10696575"/>
              <a:gd name="connsiteY1-4" fmla="*/ 0 h 4817356"/>
              <a:gd name="connsiteX2-5" fmla="*/ 10484226 w 10696575"/>
              <a:gd name="connsiteY2-6" fmla="*/ 0 h 4817356"/>
              <a:gd name="connsiteX3-7" fmla="*/ 10696575 w 10696575"/>
              <a:gd name="connsiteY3-8" fmla="*/ 212349 h 4817356"/>
              <a:gd name="connsiteX4-9" fmla="*/ 10696575 w 10696575"/>
              <a:gd name="connsiteY4-10" fmla="*/ 4605007 h 4817356"/>
              <a:gd name="connsiteX5-11" fmla="*/ 10484226 w 10696575"/>
              <a:gd name="connsiteY5-12" fmla="*/ 4817356 h 4817356"/>
              <a:gd name="connsiteX6-13" fmla="*/ 212349 w 10696575"/>
              <a:gd name="connsiteY6-14" fmla="*/ 4817356 h 4817356"/>
              <a:gd name="connsiteX7-15" fmla="*/ 0 w 10696575"/>
              <a:gd name="connsiteY7-16" fmla="*/ 4605007 h 4817356"/>
              <a:gd name="connsiteX8-17" fmla="*/ 0 w 10696575"/>
              <a:gd name="connsiteY8-18" fmla="*/ 212349 h 4817356"/>
              <a:gd name="connsiteX9-19" fmla="*/ 212349 w 10696575"/>
              <a:gd name="connsiteY9-20" fmla="*/ 0 h 4817356"/>
              <a:gd name="connsiteX10-21" fmla="*/ 3994548 w 10696575"/>
              <a:gd name="connsiteY10-22" fmla="*/ 0 h 4817356"/>
              <a:gd name="connsiteX11-23" fmla="*/ 3994548 w 10696575"/>
              <a:gd name="connsiteY11-24" fmla="*/ 519661 h 4817356"/>
              <a:gd name="connsiteX12-25" fmla="*/ 6793467 w 10696575"/>
              <a:gd name="connsiteY12-26" fmla="*/ 611101 h 4817356"/>
              <a:gd name="connsiteX0-27" fmla="*/ 6702027 w 10696575"/>
              <a:gd name="connsiteY0-28" fmla="*/ 519661 h 4817356"/>
              <a:gd name="connsiteX1-29" fmla="*/ 6702027 w 10696575"/>
              <a:gd name="connsiteY1-30" fmla="*/ 0 h 4817356"/>
              <a:gd name="connsiteX2-31" fmla="*/ 10484226 w 10696575"/>
              <a:gd name="connsiteY2-32" fmla="*/ 0 h 4817356"/>
              <a:gd name="connsiteX3-33" fmla="*/ 10696575 w 10696575"/>
              <a:gd name="connsiteY3-34" fmla="*/ 212349 h 4817356"/>
              <a:gd name="connsiteX4-35" fmla="*/ 10696575 w 10696575"/>
              <a:gd name="connsiteY4-36" fmla="*/ 4605007 h 4817356"/>
              <a:gd name="connsiteX5-37" fmla="*/ 10484226 w 10696575"/>
              <a:gd name="connsiteY5-38" fmla="*/ 4817356 h 4817356"/>
              <a:gd name="connsiteX6-39" fmla="*/ 212349 w 10696575"/>
              <a:gd name="connsiteY6-40" fmla="*/ 4817356 h 4817356"/>
              <a:gd name="connsiteX7-41" fmla="*/ 0 w 10696575"/>
              <a:gd name="connsiteY7-42" fmla="*/ 4605007 h 4817356"/>
              <a:gd name="connsiteX8-43" fmla="*/ 0 w 10696575"/>
              <a:gd name="connsiteY8-44" fmla="*/ 212349 h 4817356"/>
              <a:gd name="connsiteX9-45" fmla="*/ 212349 w 10696575"/>
              <a:gd name="connsiteY9-46" fmla="*/ 0 h 4817356"/>
              <a:gd name="connsiteX10-47" fmla="*/ 3994548 w 10696575"/>
              <a:gd name="connsiteY10-48" fmla="*/ 0 h 4817356"/>
              <a:gd name="connsiteX11-49" fmla="*/ 3994548 w 10696575"/>
              <a:gd name="connsiteY11-50" fmla="*/ 519661 h 4817356"/>
              <a:gd name="connsiteX0-51" fmla="*/ 6702027 w 10696575"/>
              <a:gd name="connsiteY0-52" fmla="*/ 0 h 4817356"/>
              <a:gd name="connsiteX1-53" fmla="*/ 10484226 w 10696575"/>
              <a:gd name="connsiteY1-54" fmla="*/ 0 h 4817356"/>
              <a:gd name="connsiteX2-55" fmla="*/ 10696575 w 10696575"/>
              <a:gd name="connsiteY2-56" fmla="*/ 212349 h 4817356"/>
              <a:gd name="connsiteX3-57" fmla="*/ 10696575 w 10696575"/>
              <a:gd name="connsiteY3-58" fmla="*/ 4605007 h 4817356"/>
              <a:gd name="connsiteX4-59" fmla="*/ 10484226 w 10696575"/>
              <a:gd name="connsiteY4-60" fmla="*/ 4817356 h 4817356"/>
              <a:gd name="connsiteX5-61" fmla="*/ 212349 w 10696575"/>
              <a:gd name="connsiteY5-62" fmla="*/ 4817356 h 4817356"/>
              <a:gd name="connsiteX6-63" fmla="*/ 0 w 10696575"/>
              <a:gd name="connsiteY6-64" fmla="*/ 4605007 h 4817356"/>
              <a:gd name="connsiteX7-65" fmla="*/ 0 w 10696575"/>
              <a:gd name="connsiteY7-66" fmla="*/ 212349 h 4817356"/>
              <a:gd name="connsiteX8-67" fmla="*/ 212349 w 10696575"/>
              <a:gd name="connsiteY8-68" fmla="*/ 0 h 4817356"/>
              <a:gd name="connsiteX9-69" fmla="*/ 3994548 w 10696575"/>
              <a:gd name="connsiteY9-70" fmla="*/ 0 h 4817356"/>
              <a:gd name="connsiteX10-71" fmla="*/ 3994548 w 10696575"/>
              <a:gd name="connsiteY10-72" fmla="*/ 519661 h 4817356"/>
              <a:gd name="connsiteX0-73" fmla="*/ 6702027 w 10696575"/>
              <a:gd name="connsiteY0-74" fmla="*/ 0 h 4817356"/>
              <a:gd name="connsiteX1-75" fmla="*/ 10484226 w 10696575"/>
              <a:gd name="connsiteY1-76" fmla="*/ 0 h 4817356"/>
              <a:gd name="connsiteX2-77" fmla="*/ 10696575 w 10696575"/>
              <a:gd name="connsiteY2-78" fmla="*/ 212349 h 4817356"/>
              <a:gd name="connsiteX3-79" fmla="*/ 10696575 w 10696575"/>
              <a:gd name="connsiteY3-80" fmla="*/ 4605007 h 4817356"/>
              <a:gd name="connsiteX4-81" fmla="*/ 10484226 w 10696575"/>
              <a:gd name="connsiteY4-82" fmla="*/ 4817356 h 4817356"/>
              <a:gd name="connsiteX5-83" fmla="*/ 212349 w 10696575"/>
              <a:gd name="connsiteY5-84" fmla="*/ 4817356 h 4817356"/>
              <a:gd name="connsiteX6-85" fmla="*/ 0 w 10696575"/>
              <a:gd name="connsiteY6-86" fmla="*/ 4605007 h 4817356"/>
              <a:gd name="connsiteX7-87" fmla="*/ 0 w 10696575"/>
              <a:gd name="connsiteY7-88" fmla="*/ 212349 h 4817356"/>
              <a:gd name="connsiteX8-89" fmla="*/ 212349 w 10696575"/>
              <a:gd name="connsiteY8-90" fmla="*/ 0 h 4817356"/>
              <a:gd name="connsiteX9-91" fmla="*/ 3994548 w 10696575"/>
              <a:gd name="connsiteY9-92" fmla="*/ 0 h 48173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10696575" h="4817356">
                <a:moveTo>
                  <a:pt x="6702027" y="0"/>
                </a:moveTo>
                <a:lnTo>
                  <a:pt x="10484226" y="0"/>
                </a:lnTo>
                <a:cubicBezTo>
                  <a:pt x="10601503" y="0"/>
                  <a:pt x="10696575" y="95072"/>
                  <a:pt x="10696575" y="212349"/>
                </a:cubicBezTo>
                <a:lnTo>
                  <a:pt x="10696575" y="4605007"/>
                </a:lnTo>
                <a:cubicBezTo>
                  <a:pt x="10696575" y="4722284"/>
                  <a:pt x="10601503" y="4817356"/>
                  <a:pt x="10484226" y="4817356"/>
                </a:cubicBezTo>
                <a:lnTo>
                  <a:pt x="212349" y="4817356"/>
                </a:lnTo>
                <a:cubicBezTo>
                  <a:pt x="95072" y="4817356"/>
                  <a:pt x="0" y="4722284"/>
                  <a:pt x="0" y="4605007"/>
                </a:cubicBezTo>
                <a:lnTo>
                  <a:pt x="0" y="212349"/>
                </a:lnTo>
                <a:cubicBezTo>
                  <a:pt x="0" y="95072"/>
                  <a:pt x="95072" y="0"/>
                  <a:pt x="212349" y="0"/>
                </a:cubicBezTo>
                <a:lnTo>
                  <a:pt x="3994548" y="0"/>
                </a:lnTo>
              </a:path>
            </a:pathLst>
          </a:custGeom>
          <a:noFill/>
          <a:ln w="19050">
            <a:solidFill>
              <a:schemeClr val="accent1"/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1339773" y="4848225"/>
            <a:ext cx="2011046" cy="2011046"/>
          </a:xfrm>
          <a:prstGeom prst="ellipse">
            <a:avLst/>
          </a:prstGeom>
          <a:noFill/>
          <a:ln>
            <a:solidFill>
              <a:srgbClr val="B1D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 userDrawn="1"/>
        </p:nvSpPr>
        <p:spPr>
          <a:xfrm>
            <a:off x="7490338" y="6146568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10329316" y="5916066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7" name="椭圆 6"/>
          <p:cNvSpPr/>
          <p:nvPr userDrawn="1"/>
        </p:nvSpPr>
        <p:spPr>
          <a:xfrm>
            <a:off x="650561" y="-1888906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9" name="椭圆 8"/>
          <p:cNvSpPr/>
          <p:nvPr userDrawn="1"/>
        </p:nvSpPr>
        <p:spPr>
          <a:xfrm>
            <a:off x="2818889" y="-340236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9400962" y="-774853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3" name="椭圆 12"/>
          <p:cNvSpPr/>
          <p:nvPr userDrawn="1"/>
        </p:nvSpPr>
        <p:spPr>
          <a:xfrm>
            <a:off x="-1404391" y="4527866"/>
            <a:ext cx="2011046" cy="2011046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椭圆 14"/>
          <p:cNvSpPr/>
          <p:nvPr userDrawn="1"/>
        </p:nvSpPr>
        <p:spPr>
          <a:xfrm>
            <a:off x="-1202163" y="4730094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7E49-4202-4010-9CDE-18E87C44CB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FC22-4EA5-4E12-9542-52EABB823E53}" type="slidenum">
              <a:rPr lang="zh-CN" altLang="en-US" smtClean="0"/>
            </a:fld>
            <a:endParaRPr lang="zh-CN" altLang="en-US"/>
          </a:p>
        </p:txBody>
      </p:sp>
      <p:sp>
        <p:nvSpPr>
          <p:cNvPr id="23" name="图片占位符 22"/>
          <p:cNvSpPr>
            <a:spLocks noGrp="1"/>
          </p:cNvSpPr>
          <p:nvPr>
            <p:ph type="pic" sz="quarter" idx="13"/>
          </p:nvPr>
        </p:nvSpPr>
        <p:spPr>
          <a:xfrm>
            <a:off x="1294290" y="1495425"/>
            <a:ext cx="2520000" cy="2313904"/>
          </a:xfrm>
          <a:custGeom>
            <a:avLst/>
            <a:gdLst>
              <a:gd name="connsiteX0" fmla="*/ 1260000 w 2520000"/>
              <a:gd name="connsiteY0" fmla="*/ 0 h 2313904"/>
              <a:gd name="connsiteX1" fmla="*/ 2520000 w 2520000"/>
              <a:gd name="connsiteY1" fmla="*/ 1260000 h 2313904"/>
              <a:gd name="connsiteX2" fmla="*/ 1964478 w 2520000"/>
              <a:gd name="connsiteY2" fmla="*/ 2304812 h 2313904"/>
              <a:gd name="connsiteX3" fmla="*/ 1949512 w 2520000"/>
              <a:gd name="connsiteY3" fmla="*/ 2313904 h 2313904"/>
              <a:gd name="connsiteX4" fmla="*/ 570488 w 2520000"/>
              <a:gd name="connsiteY4" fmla="*/ 2313904 h 2313904"/>
              <a:gd name="connsiteX5" fmla="*/ 555522 w 2520000"/>
              <a:gd name="connsiteY5" fmla="*/ 2304812 h 2313904"/>
              <a:gd name="connsiteX6" fmla="*/ 0 w 2520000"/>
              <a:gd name="connsiteY6" fmla="*/ 1260000 h 2313904"/>
              <a:gd name="connsiteX7" fmla="*/ 1260000 w 2520000"/>
              <a:gd name="connsiteY7" fmla="*/ 0 h 2313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0000" h="2313904">
                <a:moveTo>
                  <a:pt x="1260000" y="0"/>
                </a:moveTo>
                <a:cubicBezTo>
                  <a:pt x="1955879" y="0"/>
                  <a:pt x="2520000" y="564121"/>
                  <a:pt x="2520000" y="1260000"/>
                </a:cubicBezTo>
                <a:cubicBezTo>
                  <a:pt x="2520000" y="1694925"/>
                  <a:pt x="2299640" y="2078381"/>
                  <a:pt x="1964478" y="2304812"/>
                </a:cubicBezTo>
                <a:lnTo>
                  <a:pt x="1949512" y="2313904"/>
                </a:lnTo>
                <a:lnTo>
                  <a:pt x="570488" y="2313904"/>
                </a:lnTo>
                <a:lnTo>
                  <a:pt x="555522" y="2304812"/>
                </a:lnTo>
                <a:cubicBezTo>
                  <a:pt x="220360" y="2078381"/>
                  <a:pt x="0" y="1694925"/>
                  <a:pt x="0" y="1260000"/>
                </a:cubicBezTo>
                <a:cubicBezTo>
                  <a:pt x="0" y="564121"/>
                  <a:pt x="564121" y="0"/>
                  <a:pt x="12600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  <p:sp>
        <p:nvSpPr>
          <p:cNvPr id="24" name="图片占位符 23"/>
          <p:cNvSpPr>
            <a:spLocks noGrp="1"/>
          </p:cNvSpPr>
          <p:nvPr>
            <p:ph type="pic" sz="quarter" idx="16"/>
          </p:nvPr>
        </p:nvSpPr>
        <p:spPr>
          <a:xfrm>
            <a:off x="4836000" y="1495425"/>
            <a:ext cx="2520000" cy="2313904"/>
          </a:xfrm>
          <a:custGeom>
            <a:avLst/>
            <a:gdLst>
              <a:gd name="connsiteX0" fmla="*/ 1260000 w 2520000"/>
              <a:gd name="connsiteY0" fmla="*/ 0 h 2313904"/>
              <a:gd name="connsiteX1" fmla="*/ 2520000 w 2520000"/>
              <a:gd name="connsiteY1" fmla="*/ 1260000 h 2313904"/>
              <a:gd name="connsiteX2" fmla="*/ 1964478 w 2520000"/>
              <a:gd name="connsiteY2" fmla="*/ 2304812 h 2313904"/>
              <a:gd name="connsiteX3" fmla="*/ 1949512 w 2520000"/>
              <a:gd name="connsiteY3" fmla="*/ 2313904 h 2313904"/>
              <a:gd name="connsiteX4" fmla="*/ 570488 w 2520000"/>
              <a:gd name="connsiteY4" fmla="*/ 2313904 h 2313904"/>
              <a:gd name="connsiteX5" fmla="*/ 555522 w 2520000"/>
              <a:gd name="connsiteY5" fmla="*/ 2304812 h 2313904"/>
              <a:gd name="connsiteX6" fmla="*/ 0 w 2520000"/>
              <a:gd name="connsiteY6" fmla="*/ 1260000 h 2313904"/>
              <a:gd name="connsiteX7" fmla="*/ 1260000 w 2520000"/>
              <a:gd name="connsiteY7" fmla="*/ 0 h 2313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0000" h="2313904">
                <a:moveTo>
                  <a:pt x="1260000" y="0"/>
                </a:moveTo>
                <a:cubicBezTo>
                  <a:pt x="1955879" y="0"/>
                  <a:pt x="2520000" y="564121"/>
                  <a:pt x="2520000" y="1260000"/>
                </a:cubicBezTo>
                <a:cubicBezTo>
                  <a:pt x="2520000" y="1694925"/>
                  <a:pt x="2299640" y="2078381"/>
                  <a:pt x="1964478" y="2304812"/>
                </a:cubicBezTo>
                <a:lnTo>
                  <a:pt x="1949512" y="2313904"/>
                </a:lnTo>
                <a:lnTo>
                  <a:pt x="570488" y="2313904"/>
                </a:lnTo>
                <a:lnTo>
                  <a:pt x="555522" y="2304812"/>
                </a:lnTo>
                <a:cubicBezTo>
                  <a:pt x="220360" y="2078381"/>
                  <a:pt x="0" y="1694925"/>
                  <a:pt x="0" y="1260000"/>
                </a:cubicBezTo>
                <a:cubicBezTo>
                  <a:pt x="0" y="564121"/>
                  <a:pt x="564121" y="0"/>
                  <a:pt x="12600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  <p:sp>
        <p:nvSpPr>
          <p:cNvPr id="25" name="图片占位符 24"/>
          <p:cNvSpPr>
            <a:spLocks noGrp="1"/>
          </p:cNvSpPr>
          <p:nvPr>
            <p:ph type="pic" sz="quarter" idx="17"/>
          </p:nvPr>
        </p:nvSpPr>
        <p:spPr>
          <a:xfrm>
            <a:off x="8375646" y="1495425"/>
            <a:ext cx="2520000" cy="2313904"/>
          </a:xfrm>
          <a:custGeom>
            <a:avLst/>
            <a:gdLst>
              <a:gd name="connsiteX0" fmla="*/ 1260000 w 2520000"/>
              <a:gd name="connsiteY0" fmla="*/ 0 h 2313904"/>
              <a:gd name="connsiteX1" fmla="*/ 2520000 w 2520000"/>
              <a:gd name="connsiteY1" fmla="*/ 1260000 h 2313904"/>
              <a:gd name="connsiteX2" fmla="*/ 1964478 w 2520000"/>
              <a:gd name="connsiteY2" fmla="*/ 2304812 h 2313904"/>
              <a:gd name="connsiteX3" fmla="*/ 1949512 w 2520000"/>
              <a:gd name="connsiteY3" fmla="*/ 2313904 h 2313904"/>
              <a:gd name="connsiteX4" fmla="*/ 570488 w 2520000"/>
              <a:gd name="connsiteY4" fmla="*/ 2313904 h 2313904"/>
              <a:gd name="connsiteX5" fmla="*/ 555522 w 2520000"/>
              <a:gd name="connsiteY5" fmla="*/ 2304812 h 2313904"/>
              <a:gd name="connsiteX6" fmla="*/ 0 w 2520000"/>
              <a:gd name="connsiteY6" fmla="*/ 1260000 h 2313904"/>
              <a:gd name="connsiteX7" fmla="*/ 1260000 w 2520000"/>
              <a:gd name="connsiteY7" fmla="*/ 0 h 2313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0000" h="2313904">
                <a:moveTo>
                  <a:pt x="1260000" y="0"/>
                </a:moveTo>
                <a:cubicBezTo>
                  <a:pt x="1955879" y="0"/>
                  <a:pt x="2520000" y="564121"/>
                  <a:pt x="2520000" y="1260000"/>
                </a:cubicBezTo>
                <a:cubicBezTo>
                  <a:pt x="2520000" y="1694925"/>
                  <a:pt x="2299640" y="2078381"/>
                  <a:pt x="1964478" y="2304812"/>
                </a:cubicBezTo>
                <a:lnTo>
                  <a:pt x="1949512" y="2313904"/>
                </a:lnTo>
                <a:lnTo>
                  <a:pt x="570488" y="2313904"/>
                </a:lnTo>
                <a:lnTo>
                  <a:pt x="555522" y="2304812"/>
                </a:lnTo>
                <a:cubicBezTo>
                  <a:pt x="220360" y="2078381"/>
                  <a:pt x="0" y="1694925"/>
                  <a:pt x="0" y="1260000"/>
                </a:cubicBezTo>
                <a:cubicBezTo>
                  <a:pt x="0" y="564121"/>
                  <a:pt x="564121" y="0"/>
                  <a:pt x="12600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 userDrawn="1"/>
        </p:nvSpPr>
        <p:spPr>
          <a:xfrm>
            <a:off x="7490338" y="6146568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10329316" y="5916066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7" name="椭圆 6"/>
          <p:cNvSpPr/>
          <p:nvPr userDrawn="1"/>
        </p:nvSpPr>
        <p:spPr>
          <a:xfrm>
            <a:off x="650561" y="-1888906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5" name="椭圆 14"/>
          <p:cNvSpPr/>
          <p:nvPr userDrawn="1"/>
        </p:nvSpPr>
        <p:spPr>
          <a:xfrm>
            <a:off x="2818889" y="-340236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7" name="椭圆 16"/>
          <p:cNvSpPr/>
          <p:nvPr userDrawn="1"/>
        </p:nvSpPr>
        <p:spPr>
          <a:xfrm>
            <a:off x="9400962" y="-774853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9" name="椭圆 18"/>
          <p:cNvSpPr/>
          <p:nvPr userDrawn="1"/>
        </p:nvSpPr>
        <p:spPr>
          <a:xfrm>
            <a:off x="-1404391" y="4527866"/>
            <a:ext cx="2011046" cy="2011046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椭圆 20"/>
          <p:cNvSpPr/>
          <p:nvPr userDrawn="1"/>
        </p:nvSpPr>
        <p:spPr>
          <a:xfrm>
            <a:off x="-1202163" y="4730094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7E49-4202-4010-9CDE-18E87C44CB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FC22-4EA5-4E12-9542-52EABB823E53}" type="slidenum">
              <a:rPr lang="zh-CN" altLang="en-US" smtClean="0"/>
            </a:fld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3"/>
          </p:nvPr>
        </p:nvSpPr>
        <p:spPr>
          <a:xfrm>
            <a:off x="5159828" y="1259649"/>
            <a:ext cx="1872344" cy="1872344"/>
          </a:xfrm>
          <a:custGeom>
            <a:avLst/>
            <a:gdLst>
              <a:gd name="connsiteX0" fmla="*/ 936172 w 1872344"/>
              <a:gd name="connsiteY0" fmla="*/ 0 h 1872344"/>
              <a:gd name="connsiteX1" fmla="*/ 1872344 w 1872344"/>
              <a:gd name="connsiteY1" fmla="*/ 936172 h 1872344"/>
              <a:gd name="connsiteX2" fmla="*/ 936172 w 1872344"/>
              <a:gd name="connsiteY2" fmla="*/ 1872344 h 1872344"/>
              <a:gd name="connsiteX3" fmla="*/ 0 w 1872344"/>
              <a:gd name="connsiteY3" fmla="*/ 936172 h 1872344"/>
              <a:gd name="connsiteX4" fmla="*/ 936172 w 1872344"/>
              <a:gd name="connsiteY4" fmla="*/ 0 h 1872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344" h="1872344">
                <a:moveTo>
                  <a:pt x="936172" y="0"/>
                </a:moveTo>
                <a:cubicBezTo>
                  <a:pt x="1453206" y="0"/>
                  <a:pt x="1872344" y="419138"/>
                  <a:pt x="1872344" y="936172"/>
                </a:cubicBezTo>
                <a:cubicBezTo>
                  <a:pt x="1872344" y="1453206"/>
                  <a:pt x="1453206" y="1872344"/>
                  <a:pt x="936172" y="1872344"/>
                </a:cubicBezTo>
                <a:cubicBezTo>
                  <a:pt x="419138" y="1872344"/>
                  <a:pt x="0" y="1453206"/>
                  <a:pt x="0" y="936172"/>
                </a:cubicBezTo>
                <a:cubicBezTo>
                  <a:pt x="0" y="419138"/>
                  <a:pt x="419138" y="0"/>
                  <a:pt x="936172" y="0"/>
                </a:cubicBezTo>
                <a:close/>
              </a:path>
            </a:pathLst>
          </a:custGeom>
          <a:ln w="57150">
            <a:solidFill>
              <a:schemeClr val="accent3"/>
            </a:solidFill>
          </a:ln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  <p:sp>
        <p:nvSpPr>
          <p:cNvPr id="10" name="图片占位符 9"/>
          <p:cNvSpPr>
            <a:spLocks noGrp="1"/>
          </p:cNvSpPr>
          <p:nvPr>
            <p:ph type="pic" sz="quarter" idx="14"/>
          </p:nvPr>
        </p:nvSpPr>
        <p:spPr>
          <a:xfrm>
            <a:off x="1761308" y="1789024"/>
            <a:ext cx="1872344" cy="1872344"/>
          </a:xfrm>
          <a:custGeom>
            <a:avLst/>
            <a:gdLst>
              <a:gd name="connsiteX0" fmla="*/ 936172 w 1872344"/>
              <a:gd name="connsiteY0" fmla="*/ 0 h 1872344"/>
              <a:gd name="connsiteX1" fmla="*/ 1872344 w 1872344"/>
              <a:gd name="connsiteY1" fmla="*/ 936172 h 1872344"/>
              <a:gd name="connsiteX2" fmla="*/ 936172 w 1872344"/>
              <a:gd name="connsiteY2" fmla="*/ 1872344 h 1872344"/>
              <a:gd name="connsiteX3" fmla="*/ 0 w 1872344"/>
              <a:gd name="connsiteY3" fmla="*/ 936172 h 1872344"/>
              <a:gd name="connsiteX4" fmla="*/ 936172 w 1872344"/>
              <a:gd name="connsiteY4" fmla="*/ 0 h 1872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344" h="1872344">
                <a:moveTo>
                  <a:pt x="936172" y="0"/>
                </a:moveTo>
                <a:cubicBezTo>
                  <a:pt x="1453206" y="0"/>
                  <a:pt x="1872344" y="419138"/>
                  <a:pt x="1872344" y="936172"/>
                </a:cubicBezTo>
                <a:cubicBezTo>
                  <a:pt x="1872344" y="1453206"/>
                  <a:pt x="1453206" y="1872344"/>
                  <a:pt x="936172" y="1872344"/>
                </a:cubicBezTo>
                <a:cubicBezTo>
                  <a:pt x="419138" y="1872344"/>
                  <a:pt x="0" y="1453206"/>
                  <a:pt x="0" y="936172"/>
                </a:cubicBezTo>
                <a:cubicBezTo>
                  <a:pt x="0" y="419138"/>
                  <a:pt x="419138" y="0"/>
                  <a:pt x="936172" y="0"/>
                </a:cubicBezTo>
                <a:close/>
              </a:path>
            </a:pathLst>
          </a:custGeom>
          <a:ln w="57150">
            <a:solidFill>
              <a:schemeClr val="accent3"/>
            </a:solidFill>
          </a:ln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5"/>
          </p:nvPr>
        </p:nvSpPr>
        <p:spPr>
          <a:xfrm>
            <a:off x="8558348" y="1789024"/>
            <a:ext cx="1872344" cy="1872344"/>
          </a:xfrm>
          <a:custGeom>
            <a:avLst/>
            <a:gdLst>
              <a:gd name="connsiteX0" fmla="*/ 936172 w 1872344"/>
              <a:gd name="connsiteY0" fmla="*/ 0 h 1872344"/>
              <a:gd name="connsiteX1" fmla="*/ 1872344 w 1872344"/>
              <a:gd name="connsiteY1" fmla="*/ 936172 h 1872344"/>
              <a:gd name="connsiteX2" fmla="*/ 936172 w 1872344"/>
              <a:gd name="connsiteY2" fmla="*/ 1872344 h 1872344"/>
              <a:gd name="connsiteX3" fmla="*/ 0 w 1872344"/>
              <a:gd name="connsiteY3" fmla="*/ 936172 h 1872344"/>
              <a:gd name="connsiteX4" fmla="*/ 936172 w 1872344"/>
              <a:gd name="connsiteY4" fmla="*/ 0 h 1872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344" h="1872344">
                <a:moveTo>
                  <a:pt x="936172" y="0"/>
                </a:moveTo>
                <a:cubicBezTo>
                  <a:pt x="1453206" y="0"/>
                  <a:pt x="1872344" y="419138"/>
                  <a:pt x="1872344" y="936172"/>
                </a:cubicBezTo>
                <a:cubicBezTo>
                  <a:pt x="1872344" y="1453206"/>
                  <a:pt x="1453206" y="1872344"/>
                  <a:pt x="936172" y="1872344"/>
                </a:cubicBezTo>
                <a:cubicBezTo>
                  <a:pt x="419138" y="1872344"/>
                  <a:pt x="0" y="1453206"/>
                  <a:pt x="0" y="936172"/>
                </a:cubicBezTo>
                <a:cubicBezTo>
                  <a:pt x="0" y="419138"/>
                  <a:pt x="419138" y="0"/>
                  <a:pt x="936172" y="0"/>
                </a:cubicBezTo>
                <a:close/>
              </a:path>
            </a:pathLst>
          </a:custGeom>
          <a:ln w="57150">
            <a:solidFill>
              <a:schemeClr val="accent3"/>
            </a:solidFill>
          </a:ln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5362467" y="3984040"/>
            <a:ext cx="1467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MB-170-200622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模板使用说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4818727" y="361658"/>
            <a:ext cx="2554545" cy="461665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spAutoFit/>
          </a:bodyPr>
          <a:lstStyle/>
          <a:p>
            <a:pPr algn="ctr"/>
            <a:r>
              <a:rPr lang="zh-CN" altLang="en-US" sz="2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</a:t>
            </a:r>
            <a:r>
              <a:rPr lang="zh-CN" altLang="en-US" sz="24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常见问题</a:t>
            </a:r>
            <a:endParaRPr lang="zh-CN" altLang="en-US" sz="2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1218000" y="911128"/>
            <a:ext cx="9756000" cy="0"/>
          </a:xfrm>
          <a:prstGeom prst="line">
            <a:avLst/>
          </a:prstGeom>
          <a:ln w="19050">
            <a:solidFill>
              <a:srgbClr val="7B7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216799" y="1328087"/>
            <a:ext cx="2857514" cy="307777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US" altLang="zh-CN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Q1</a:t>
            </a:r>
            <a:r>
              <a:rPr lang="zh-CN" altLang="en-US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：关于模板中使用的特殊字体。</a:t>
            </a:r>
            <a:endParaRPr lang="en-US" altLang="zh-CN" sz="1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1216799" y="1635864"/>
            <a:ext cx="5374500" cy="89069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如模板中使用了您计算机中未安装的特殊字体，可能会提示字体受限制、以只读方式打开文件。如因版权问题未能提供相关字体，请自行下载安装，因此带来的不便，敬请谅解。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1216799" y="4479016"/>
            <a:ext cx="2876750" cy="307777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US" altLang="zh-CN" sz="14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Q3</a:t>
            </a:r>
            <a:r>
              <a:rPr lang="zh-CN" altLang="en-US" sz="140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如何替换图片，修改配色</a:t>
            </a:r>
            <a:r>
              <a:rPr lang="en-US" altLang="zh-CN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……?</a:t>
            </a:r>
            <a:endParaRPr lang="en-US" altLang="zh-CN" sz="1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1216800" y="4824990"/>
            <a:ext cx="5374500" cy="116769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常见的模板使用问题，可参考模板附录中的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《PPT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模板使用手册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简易图文版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，该手册的完整视频版请在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网易云课堂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中搜索学习。想更全面详细的了解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软件使用方法与技巧，可在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网易云课堂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中搜索学习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《PPT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从菜鸟到高手实用教程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216799" y="2989998"/>
            <a:ext cx="2585003" cy="307777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US" altLang="zh-CN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Q2</a:t>
            </a:r>
            <a:r>
              <a:rPr lang="zh-CN" altLang="en-US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：为什么与预览效果不一样</a:t>
            </a:r>
            <a:r>
              <a:rPr lang="en-US" altLang="zh-CN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en-US" altLang="zh-CN" sz="1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1216799" y="3296187"/>
            <a:ext cx="5374500" cy="61369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本套模板使用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最新版设计制作，适用于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PPT2007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及以上版本，也适用于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演示，但也可能存在部分兼容问题。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7373272" y="3319823"/>
            <a:ext cx="3987663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网易云课堂中搜索</a:t>
            </a:r>
            <a:r>
              <a:rPr lang="en-US" altLang="zh-CN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《PPT</a:t>
            </a:r>
            <a:r>
              <a:rPr lang="zh-CN" altLang="en-US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从菜鸟到高手实用教程</a:t>
            </a:r>
            <a:r>
              <a:rPr lang="en-US" altLang="zh-CN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en-US" altLang="zh-CN" sz="12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 descr="图片包含 文字&#10;&#10;描述已自动生成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309" y="1328087"/>
            <a:ext cx="3339315" cy="1882159"/>
          </a:xfrm>
          <a:prstGeom prst="rect">
            <a:avLst/>
          </a:prstGeom>
        </p:spPr>
      </p:pic>
      <p:pic>
        <p:nvPicPr>
          <p:cNvPr id="11" name="图片 10" descr="图片包含 文字&#10;&#10;描述已自动生成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7591425" y="3945505"/>
            <a:ext cx="3355200" cy="1887300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7373272" y="5946872"/>
            <a:ext cx="3987663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网易云课堂中搜索</a:t>
            </a:r>
            <a:r>
              <a:rPr lang="en-US" altLang="zh-CN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《PPT</a:t>
            </a:r>
            <a:r>
              <a:rPr lang="zh-CN" altLang="en-US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模板使用手册</a:t>
            </a:r>
            <a:r>
              <a:rPr lang="en-US" altLang="zh-CN" sz="12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en-US" altLang="zh-CN" sz="12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 userDrawn="1"/>
        </p:nvSpPr>
        <p:spPr>
          <a:xfrm>
            <a:off x="3003645" y="2252024"/>
            <a:ext cx="61847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模板使用手册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 userDrawn="1"/>
        </p:nvSpPr>
        <p:spPr>
          <a:xfrm>
            <a:off x="4641112" y="3643551"/>
            <a:ext cx="2909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 简易图文版 ）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606000" y="312961"/>
            <a:ext cx="3683060" cy="400110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模板使用帮助：替换与调整图片</a:t>
            </a:r>
            <a:endParaRPr lang="zh-CN" altLang="en-US" sz="20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606000" y="764481"/>
            <a:ext cx="10980000" cy="0"/>
          </a:xfrm>
          <a:prstGeom prst="line">
            <a:avLst/>
          </a:prstGeom>
          <a:ln w="19050">
            <a:solidFill>
              <a:srgbClr val="7B7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614626" y="1166711"/>
            <a:ext cx="1528624" cy="307777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zh-CN" altLang="en-US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替换图片方法一：</a:t>
            </a:r>
            <a:endParaRPr lang="en-US" altLang="zh-CN" sz="1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614626" y="1535413"/>
            <a:ext cx="3498282" cy="61369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选中需替换图片，点击“图片格式”选项卡中“更改图片”按钮，选择一种图片来源，完成替换。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14626" y="4459871"/>
            <a:ext cx="1528624" cy="307777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zh-CN" altLang="en-US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替换图片方法二：</a:t>
            </a:r>
            <a:endParaRPr lang="en-US" altLang="zh-CN" sz="1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 userDrawn="1"/>
        </p:nvSpPr>
        <p:spPr>
          <a:xfrm>
            <a:off x="614624" y="4822553"/>
            <a:ext cx="1803825" cy="116769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选中需替换图片，点击键盘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Delete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键，删除图片。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点击图标，打开对话框，选择图片，完成替换。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09495" y="4822553"/>
            <a:ext cx="2099100" cy="1446880"/>
          </a:xfrm>
          <a:prstGeom prst="rect">
            <a:avLst/>
          </a:prstGeom>
        </p:spPr>
      </p:pic>
      <p:sp>
        <p:nvSpPr>
          <p:cNvPr id="17" name="文本框 16"/>
          <p:cNvSpPr txBox="1"/>
          <p:nvPr userDrawn="1"/>
        </p:nvSpPr>
        <p:spPr>
          <a:xfrm>
            <a:off x="5110426" y="1172480"/>
            <a:ext cx="1349087" cy="307777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zh-CN" altLang="en-US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修改图片大小：</a:t>
            </a:r>
            <a:endParaRPr lang="en-US" altLang="zh-CN" sz="1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 userDrawn="1"/>
        </p:nvSpPr>
        <p:spPr>
          <a:xfrm>
            <a:off x="5110426" y="1541182"/>
            <a:ext cx="2576249" cy="89069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替换图片后，点击拖动图片周围控制柄，可随意修改图片大小，按住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shift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键，等比例调整大小。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 userDrawn="1"/>
        </p:nvSpPr>
        <p:spPr>
          <a:xfrm>
            <a:off x="5110426" y="2801986"/>
            <a:ext cx="1708160" cy="307777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zh-CN" altLang="en-US" sz="14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修改图片显示区域：</a:t>
            </a:r>
            <a:endParaRPr lang="en-US" altLang="zh-CN" sz="14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 userDrawn="1"/>
        </p:nvSpPr>
        <p:spPr>
          <a:xfrm>
            <a:off x="5110426" y="3170688"/>
            <a:ext cx="2576249" cy="89069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替换图片后，会根据预设尺寸对图片进行裁切，如需修改，请点击“图片格式”选项卡中的“裁剪”按钮。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79431" y="4297947"/>
            <a:ext cx="438150" cy="676275"/>
          </a:xfrm>
          <a:prstGeom prst="rect">
            <a:avLst/>
          </a:prstGeom>
        </p:spPr>
      </p:pic>
      <p:sp>
        <p:nvSpPr>
          <p:cNvPr id="23" name="文本框 22"/>
          <p:cNvSpPr txBox="1"/>
          <p:nvPr userDrawn="1"/>
        </p:nvSpPr>
        <p:spPr>
          <a:xfrm>
            <a:off x="8234626" y="3170688"/>
            <a:ext cx="3351372" cy="89069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点击拖动图片周围白色控制点，调整图片大小。鼠标放置在图片上，显示四向箭头，点击拖动调整图片显示区域。在空白处点击，完成修改。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29587" y="4210429"/>
            <a:ext cx="2581275" cy="196215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976211" y="4297947"/>
            <a:ext cx="819150" cy="323850"/>
          </a:xfrm>
          <a:prstGeom prst="rect">
            <a:avLst/>
          </a:prstGeom>
        </p:spPr>
      </p:pic>
      <p:sp>
        <p:nvSpPr>
          <p:cNvPr id="26" name="箭头: 右 25"/>
          <p:cNvSpPr/>
          <p:nvPr userDrawn="1"/>
        </p:nvSpPr>
        <p:spPr>
          <a:xfrm>
            <a:off x="5931393" y="4360731"/>
            <a:ext cx="329214" cy="198281"/>
          </a:xfrm>
          <a:prstGeom prst="rightArrow">
            <a:avLst>
              <a:gd name="adj1" fmla="val 18776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" name="图片 2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06000" y="2300084"/>
            <a:ext cx="1685925" cy="184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 userDrawn="1"/>
        </p:nvCxnSpPr>
        <p:spPr>
          <a:xfrm>
            <a:off x="606000" y="764481"/>
            <a:ext cx="10980000" cy="0"/>
          </a:xfrm>
          <a:prstGeom prst="line">
            <a:avLst/>
          </a:prstGeom>
          <a:ln w="19050">
            <a:solidFill>
              <a:srgbClr val="7B7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614886" y="1158022"/>
            <a:ext cx="3626314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</a:t>
            </a:r>
            <a:r>
              <a:rPr lang="zh-CN" altLang="en-US" sz="120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选项卡 → 变体 → 颜色 → 自定义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颜色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24411" y="1723072"/>
            <a:ext cx="4663132" cy="1953578"/>
          </a:xfrm>
          <a:prstGeom prst="rect">
            <a:avLst/>
          </a:prstGeom>
        </p:spPr>
      </p:pic>
      <p:sp>
        <p:nvSpPr>
          <p:cNvPr id="6" name="文本框 5"/>
          <p:cNvSpPr txBox="1"/>
          <p:nvPr userDrawn="1"/>
        </p:nvSpPr>
        <p:spPr>
          <a:xfrm>
            <a:off x="6015562" y="1158022"/>
            <a:ext cx="5570438" cy="6463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在新建主题颜色对话框中，可以对主题颜色进行修改，并命名，点击保存，</a:t>
            </a:r>
            <a:r>
              <a:rPr lang="zh-CN" altLang="en-US" sz="120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完成设置。</a:t>
            </a:r>
            <a:endParaRPr lang="en-US" altLang="zh-CN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6015561" y="2038984"/>
            <a:ext cx="3776139" cy="4081969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606000" y="312961"/>
            <a:ext cx="3939540" cy="400110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模板使用帮助：修改模板主题配色</a:t>
            </a:r>
            <a:endParaRPr lang="zh-CN" altLang="en-US" sz="20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614886" y="312961"/>
            <a:ext cx="3426579" cy="400110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模板使用帮助：使用母版视图</a:t>
            </a:r>
            <a:endParaRPr lang="zh-CN" altLang="en-US" sz="20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606000" y="764481"/>
            <a:ext cx="4392000" cy="0"/>
          </a:xfrm>
          <a:prstGeom prst="line">
            <a:avLst/>
          </a:prstGeom>
          <a:ln w="19050">
            <a:solidFill>
              <a:srgbClr val="7B7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614886" y="1015489"/>
            <a:ext cx="4509564" cy="89069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模板中的部分对象（例如页面背景等），通常需要进入幻灯片母版视图中进行修改。</a:t>
            </a:r>
            <a:endParaRPr lang="zh-CN" altLang="en-US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视图选项卡中点击“幻灯片母板”，进入母板视图中。</a:t>
            </a:r>
            <a:endParaRPr lang="zh-CN" altLang="en-US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06000" y="2119105"/>
            <a:ext cx="2533015" cy="1285240"/>
          </a:xfrm>
          <a:prstGeom prst="rect">
            <a:avLst/>
          </a:prstGeom>
        </p:spPr>
      </p:pic>
      <p:pic>
        <p:nvPicPr>
          <p:cNvPr id="7" name="图片 6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606000" y="5137516"/>
            <a:ext cx="885190" cy="1009015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606000" y="3786922"/>
            <a:ext cx="4509564" cy="116769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在母板视图中可以替换背景图片、添加</a:t>
            </a:r>
            <a:r>
              <a:rPr lang="en-US" altLang="zh-CN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、修改幻灯片每页固定内容等。</a:t>
            </a:r>
            <a:endParaRPr lang="zh-CN" altLang="en-US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完成设置后，点击幻灯片母板选项卡中的“关闭幻灯片母板”，退出母板视图。</a:t>
            </a:r>
            <a:endParaRPr lang="zh-CN" altLang="en-US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5872686" y="312961"/>
            <a:ext cx="3426579" cy="400110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spAutoFit/>
          </a:bodyPr>
          <a:lstStyle/>
          <a:p>
            <a:pPr algn="l"/>
            <a:r>
              <a:rPr lang="zh-CN" altLang="en-US" sz="2000" dirty="0">
                <a:solidFill>
                  <a:srgbClr val="1111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模板使用帮助：使用选择窗格</a:t>
            </a:r>
            <a:endParaRPr lang="zh-CN" altLang="en-US" sz="2000" dirty="0">
              <a:solidFill>
                <a:srgbClr val="1111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5863800" y="764481"/>
            <a:ext cx="5688000" cy="0"/>
          </a:xfrm>
          <a:prstGeom prst="line">
            <a:avLst/>
          </a:prstGeom>
          <a:ln w="19050">
            <a:solidFill>
              <a:srgbClr val="7B7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 userDrawn="1"/>
        </p:nvSpPr>
        <p:spPr>
          <a:xfrm>
            <a:off x="5872685" y="1015489"/>
            <a:ext cx="5679115" cy="9233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在修改模板时，有时因为对象间层次遮挡关系，某些</a:t>
            </a:r>
            <a:r>
              <a:rPr lang="zh-CN" altLang="en-US" sz="120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对象不容易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被选中</a:t>
            </a:r>
            <a:r>
              <a:rPr lang="zh-CN" altLang="en-US" sz="120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，这时可借助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“选择窗格”来完成选择。</a:t>
            </a:r>
            <a:endParaRPr lang="zh-CN" altLang="en-US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</a:t>
            </a:r>
            <a:r>
              <a:rPr lang="zh-CN" altLang="en-US" sz="120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选项卡 → 选择 → 选择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窗格，打开选择窗格。</a:t>
            </a:r>
            <a:endParaRPr lang="zh-CN" altLang="en-US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5872685" y="2119105"/>
            <a:ext cx="1447165" cy="1513840"/>
          </a:xfrm>
          <a:prstGeom prst="rect">
            <a:avLst/>
          </a:prstGeom>
        </p:spPr>
      </p:pic>
      <p:sp>
        <p:nvSpPr>
          <p:cNvPr id="13" name="文本框 12"/>
          <p:cNvSpPr txBox="1"/>
          <p:nvPr userDrawn="1"/>
        </p:nvSpPr>
        <p:spPr>
          <a:xfrm>
            <a:off x="5872685" y="4072335"/>
            <a:ext cx="2928415" cy="9233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在选择</a:t>
            </a:r>
            <a:r>
              <a:rPr lang="zh-CN" altLang="en-US" sz="1200" dirty="0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窗格中可以直接选择页面中的对象，也可以拖动对象，修改层次关系，点击眼睛图标可以显示或隐藏对象。</a:t>
            </a:r>
            <a:endParaRPr lang="zh-CN" altLang="en-US" sz="1200" dirty="0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/>
          <p:cNvPicPr/>
          <p:nvPr userDrawn="1"/>
        </p:nvPicPr>
        <p:blipFill>
          <a:blip r:embed="rId5"/>
          <a:stretch>
            <a:fillRect/>
          </a:stretch>
        </p:blipFill>
        <p:spPr>
          <a:xfrm>
            <a:off x="9228335" y="3394441"/>
            <a:ext cx="2323465" cy="275209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 userDrawn="1"/>
        </p:nvSpPr>
        <p:spPr>
          <a:xfrm>
            <a:off x="9486563" y="-279176"/>
            <a:ext cx="2067262" cy="2067260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椭圆 17"/>
          <p:cNvSpPr/>
          <p:nvPr userDrawn="1"/>
        </p:nvSpPr>
        <p:spPr>
          <a:xfrm>
            <a:off x="8690488" y="4308243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/>
        </p:nvSpPr>
        <p:spPr>
          <a:xfrm>
            <a:off x="-539476" y="1327479"/>
            <a:ext cx="1875673" cy="1875673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 userDrawn="1"/>
        </p:nvSpPr>
        <p:spPr>
          <a:xfrm>
            <a:off x="1542001" y="5044812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椭圆 20"/>
          <p:cNvSpPr/>
          <p:nvPr userDrawn="1"/>
        </p:nvSpPr>
        <p:spPr>
          <a:xfrm>
            <a:off x="11799845" y="3611640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椭圆 21"/>
          <p:cNvSpPr/>
          <p:nvPr userDrawn="1"/>
        </p:nvSpPr>
        <p:spPr>
          <a:xfrm>
            <a:off x="9938956" y="168122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椭圆 22"/>
          <p:cNvSpPr/>
          <p:nvPr userDrawn="1"/>
        </p:nvSpPr>
        <p:spPr>
          <a:xfrm>
            <a:off x="1088711" y="-583981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 userDrawn="1"/>
        </p:nvSpPr>
        <p:spPr>
          <a:xfrm>
            <a:off x="9451589" y="1195136"/>
            <a:ext cx="439233" cy="43923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" name="椭圆 24"/>
          <p:cNvSpPr/>
          <p:nvPr userDrawn="1"/>
        </p:nvSpPr>
        <p:spPr>
          <a:xfrm>
            <a:off x="3332688" y="488585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 userDrawn="1"/>
        </p:nvSpPr>
        <p:spPr>
          <a:xfrm>
            <a:off x="1339773" y="4848225"/>
            <a:ext cx="2011046" cy="2011046"/>
          </a:xfrm>
          <a:prstGeom prst="ellipse">
            <a:avLst/>
          </a:prstGeom>
          <a:noFill/>
          <a:ln>
            <a:solidFill>
              <a:srgbClr val="B1D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前言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 userDrawn="1"/>
        </p:nvSpPr>
        <p:spPr>
          <a:xfrm>
            <a:off x="3248526" y="-916243"/>
            <a:ext cx="8690486" cy="8690486"/>
          </a:xfrm>
          <a:prstGeom prst="ellipse">
            <a:avLst/>
          </a:prstGeom>
          <a:solidFill>
            <a:schemeClr val="accent4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3793430" y="-336884"/>
            <a:ext cx="7600678" cy="7600678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 userDrawn="1"/>
        </p:nvSpPr>
        <p:spPr>
          <a:xfrm>
            <a:off x="-825313" y="1852548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/>
        </p:nvSpPr>
        <p:spPr>
          <a:xfrm>
            <a:off x="639091" y="389837"/>
            <a:ext cx="2683920" cy="2683920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椭圆 9"/>
          <p:cNvSpPr/>
          <p:nvPr userDrawn="1"/>
        </p:nvSpPr>
        <p:spPr>
          <a:xfrm>
            <a:off x="2526632" y="4639707"/>
            <a:ext cx="1549732" cy="1549732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918113" y="668859"/>
            <a:ext cx="2125876" cy="21258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椭圆 11"/>
          <p:cNvSpPr/>
          <p:nvPr userDrawn="1"/>
        </p:nvSpPr>
        <p:spPr>
          <a:xfrm>
            <a:off x="10494960" y="622386"/>
            <a:ext cx="1444052" cy="1444052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7490338" y="6146568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椭圆 7"/>
          <p:cNvSpPr/>
          <p:nvPr userDrawn="1"/>
        </p:nvSpPr>
        <p:spPr>
          <a:xfrm>
            <a:off x="10329316" y="5916066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9" name="椭圆 8"/>
          <p:cNvSpPr/>
          <p:nvPr userDrawn="1"/>
        </p:nvSpPr>
        <p:spPr>
          <a:xfrm>
            <a:off x="650561" y="-1888906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0" name="椭圆 9"/>
          <p:cNvSpPr/>
          <p:nvPr userDrawn="1"/>
        </p:nvSpPr>
        <p:spPr>
          <a:xfrm>
            <a:off x="2818889" y="-340236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9400962" y="-774853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2" name="椭圆 11"/>
          <p:cNvSpPr/>
          <p:nvPr userDrawn="1"/>
        </p:nvSpPr>
        <p:spPr>
          <a:xfrm>
            <a:off x="-1404391" y="4527866"/>
            <a:ext cx="2011046" cy="2011046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椭圆 12"/>
          <p:cNvSpPr/>
          <p:nvPr userDrawn="1"/>
        </p:nvSpPr>
        <p:spPr>
          <a:xfrm>
            <a:off x="-1202163" y="4730094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备用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 userDrawn="1"/>
        </p:nvSpPr>
        <p:spPr>
          <a:xfrm>
            <a:off x="7490338" y="6146568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10329316" y="5916066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8" name="椭圆 7"/>
          <p:cNvSpPr/>
          <p:nvPr userDrawn="1"/>
        </p:nvSpPr>
        <p:spPr>
          <a:xfrm>
            <a:off x="650561" y="-1888906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0" name="椭圆 9"/>
          <p:cNvSpPr/>
          <p:nvPr userDrawn="1"/>
        </p:nvSpPr>
        <p:spPr>
          <a:xfrm>
            <a:off x="2818889" y="-340236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9400962" y="-774853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2" name="椭圆 11"/>
          <p:cNvSpPr/>
          <p:nvPr userDrawn="1"/>
        </p:nvSpPr>
        <p:spPr>
          <a:xfrm>
            <a:off x="-1404391" y="4527866"/>
            <a:ext cx="2011046" cy="2011046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椭圆 12"/>
          <p:cNvSpPr/>
          <p:nvPr userDrawn="1"/>
        </p:nvSpPr>
        <p:spPr>
          <a:xfrm>
            <a:off x="-1202163" y="4730094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7E49-4202-4010-9CDE-18E87C44CB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FC22-4EA5-4E12-9542-52EABB823E53}" type="slidenum">
              <a:rPr lang="zh-CN" altLang="en-US" smtClean="0"/>
            </a:fld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3"/>
          </p:nvPr>
        </p:nvSpPr>
        <p:spPr>
          <a:xfrm>
            <a:off x="1177925" y="1498793"/>
            <a:ext cx="4242633" cy="3704786"/>
          </a:xfrm>
          <a:custGeom>
            <a:avLst/>
            <a:gdLst>
              <a:gd name="connsiteX0" fmla="*/ 3548865 w 4573561"/>
              <a:gd name="connsiteY0" fmla="*/ 637 h 3993762"/>
              <a:gd name="connsiteX1" fmla="*/ 4072648 w 4573561"/>
              <a:gd name="connsiteY1" fmla="*/ 130982 h 3993762"/>
              <a:gd name="connsiteX2" fmla="*/ 3758323 w 4573561"/>
              <a:gd name="connsiteY2" fmla="*/ 3950507 h 3993762"/>
              <a:gd name="connsiteX3" fmla="*/ 710 w 4573561"/>
              <a:gd name="connsiteY3" fmla="*/ 1750232 h 3993762"/>
              <a:gd name="connsiteX4" fmla="*/ 3548865 w 4573561"/>
              <a:gd name="connsiteY4" fmla="*/ 637 h 399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561" h="3993762">
                <a:moveTo>
                  <a:pt x="3548865" y="637"/>
                </a:moveTo>
                <a:cubicBezTo>
                  <a:pt x="3769202" y="6098"/>
                  <a:pt x="3950981" y="46894"/>
                  <a:pt x="4072648" y="130982"/>
                </a:cubicBezTo>
                <a:cubicBezTo>
                  <a:pt x="4851317" y="669144"/>
                  <a:pt x="4703679" y="3623482"/>
                  <a:pt x="3758323" y="3950507"/>
                </a:cubicBezTo>
                <a:cubicBezTo>
                  <a:pt x="2812967" y="4277532"/>
                  <a:pt x="-51677" y="2672569"/>
                  <a:pt x="710" y="1750232"/>
                </a:cubicBezTo>
                <a:cubicBezTo>
                  <a:pt x="44912" y="972010"/>
                  <a:pt x="2359048" y="-28854"/>
                  <a:pt x="3548865" y="637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 userDrawn="1"/>
        </p:nvSpPr>
        <p:spPr>
          <a:xfrm>
            <a:off x="7490338" y="6146568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椭圆 7"/>
          <p:cNvSpPr/>
          <p:nvPr userDrawn="1"/>
        </p:nvSpPr>
        <p:spPr>
          <a:xfrm>
            <a:off x="10329316" y="5916066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1" name="椭圆 10"/>
          <p:cNvSpPr/>
          <p:nvPr userDrawn="1"/>
        </p:nvSpPr>
        <p:spPr>
          <a:xfrm>
            <a:off x="650561" y="-1888906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2818889" y="-340236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3" name="椭圆 12"/>
          <p:cNvSpPr/>
          <p:nvPr userDrawn="1"/>
        </p:nvSpPr>
        <p:spPr>
          <a:xfrm>
            <a:off x="9400962" y="-774853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4" name="椭圆 13"/>
          <p:cNvSpPr/>
          <p:nvPr userDrawn="1"/>
        </p:nvSpPr>
        <p:spPr>
          <a:xfrm>
            <a:off x="-1404391" y="4527866"/>
            <a:ext cx="2011046" cy="2011046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椭圆 14"/>
          <p:cNvSpPr/>
          <p:nvPr userDrawn="1"/>
        </p:nvSpPr>
        <p:spPr>
          <a:xfrm>
            <a:off x="-1202163" y="4730094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7E49-4202-4010-9CDE-18E87C44CB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FC22-4EA5-4E12-9542-52EABB823E53}" type="slidenum">
              <a:rPr lang="zh-CN" altLang="en-US" smtClean="0"/>
            </a:fld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3"/>
          </p:nvPr>
        </p:nvSpPr>
        <p:spPr>
          <a:xfrm>
            <a:off x="2113982" y="1226003"/>
            <a:ext cx="3715318" cy="2202997"/>
          </a:xfrm>
          <a:custGeom>
            <a:avLst/>
            <a:gdLst>
              <a:gd name="connsiteX0" fmla="*/ 0 w 4262438"/>
              <a:gd name="connsiteY0" fmla="*/ 0 h 2527412"/>
              <a:gd name="connsiteX1" fmla="*/ 3630585 w 4262438"/>
              <a:gd name="connsiteY1" fmla="*/ 0 h 2527412"/>
              <a:gd name="connsiteX2" fmla="*/ 4262438 w 4262438"/>
              <a:gd name="connsiteY2" fmla="*/ 2527412 h 2527412"/>
              <a:gd name="connsiteX3" fmla="*/ 631853 w 4262438"/>
              <a:gd name="connsiteY3" fmla="*/ 2527412 h 25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2438" h="2527412">
                <a:moveTo>
                  <a:pt x="0" y="0"/>
                </a:moveTo>
                <a:lnTo>
                  <a:pt x="3630585" y="0"/>
                </a:lnTo>
                <a:lnTo>
                  <a:pt x="4262438" y="2527412"/>
                </a:lnTo>
                <a:lnTo>
                  <a:pt x="631853" y="252741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  <p:sp>
        <p:nvSpPr>
          <p:cNvPr id="10" name="图片占位符 9"/>
          <p:cNvSpPr>
            <a:spLocks noGrp="1"/>
          </p:cNvSpPr>
          <p:nvPr>
            <p:ph type="pic" sz="quarter" idx="14"/>
          </p:nvPr>
        </p:nvSpPr>
        <p:spPr>
          <a:xfrm>
            <a:off x="6353175" y="3434444"/>
            <a:ext cx="3715318" cy="2202997"/>
          </a:xfrm>
          <a:custGeom>
            <a:avLst/>
            <a:gdLst>
              <a:gd name="connsiteX0" fmla="*/ 0 w 4262438"/>
              <a:gd name="connsiteY0" fmla="*/ 0 h 2527412"/>
              <a:gd name="connsiteX1" fmla="*/ 3630585 w 4262438"/>
              <a:gd name="connsiteY1" fmla="*/ 0 h 2527412"/>
              <a:gd name="connsiteX2" fmla="*/ 4262438 w 4262438"/>
              <a:gd name="connsiteY2" fmla="*/ 2527412 h 2527412"/>
              <a:gd name="connsiteX3" fmla="*/ 631853 w 4262438"/>
              <a:gd name="connsiteY3" fmla="*/ 2527412 h 25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2438" h="2527412">
                <a:moveTo>
                  <a:pt x="0" y="0"/>
                </a:moveTo>
                <a:lnTo>
                  <a:pt x="3630585" y="0"/>
                </a:lnTo>
                <a:lnTo>
                  <a:pt x="4262438" y="2527412"/>
                </a:lnTo>
                <a:lnTo>
                  <a:pt x="631853" y="252741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image" Target="../media/image15.png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EF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9"/>
            <a:ext cx="12190476" cy="68571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88189" y="1677312"/>
            <a:ext cx="7757795" cy="318071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10000"/>
              </a:lnSpc>
            </a:pPr>
            <a:endParaRPr lang="zh-CN" altLang="en-US" sz="3600" b="1" dirty="0">
              <a:solidFill>
                <a:schemeClr val="tx2"/>
              </a:solidFill>
              <a:latin typeface="方正小标宋_GBK" panose="03000509000000000000" charset="-122"/>
              <a:ea typeface="方正小标宋_GBK" panose="03000509000000000000" charset="-122"/>
            </a:endParaRPr>
          </a:p>
          <a:p>
            <a:pPr algn="ctr">
              <a:lnSpc>
                <a:spcPct val="110000"/>
              </a:lnSpc>
            </a:pPr>
            <a:r>
              <a:rPr lang="zh-CN" altLang="en-US" sz="3200" b="1" dirty="0">
                <a:solidFill>
                  <a:schemeClr val="tx2"/>
                </a:solidFill>
                <a:latin typeface="方正小标宋_GBK" panose="03000509000000000000" charset="-122"/>
                <a:ea typeface="方正小标宋_GBK" panose="03000509000000000000" charset="-122"/>
              </a:rPr>
              <a:t>忻州市文化和旅游局办公室</a:t>
            </a:r>
            <a:endParaRPr lang="zh-CN" altLang="en-US" sz="3200" b="1" dirty="0">
              <a:solidFill>
                <a:schemeClr val="tx2"/>
              </a:solidFill>
              <a:latin typeface="方正小标宋_GBK" panose="03000509000000000000" charset="-122"/>
              <a:ea typeface="方正小标宋_GBK" panose="03000509000000000000" charset="-122"/>
            </a:endParaRPr>
          </a:p>
          <a:p>
            <a:pPr algn="ctr">
              <a:lnSpc>
                <a:spcPct val="110000"/>
              </a:lnSpc>
            </a:pPr>
            <a:r>
              <a:rPr lang="zh-CN" altLang="en-US" sz="3200" b="1" dirty="0">
                <a:solidFill>
                  <a:schemeClr val="tx2"/>
                </a:solidFill>
                <a:latin typeface="方正小标宋_GBK" panose="03000509000000000000" charset="-122"/>
                <a:ea typeface="方正小标宋_GBK" panose="03000509000000000000" charset="-122"/>
              </a:rPr>
              <a:t>关于开展公共视听载体专项整治行动的通知</a:t>
            </a:r>
            <a:endParaRPr lang="zh-CN" altLang="en-US" sz="8800" b="1" dirty="0">
              <a:solidFill>
                <a:schemeClr val="tx2"/>
              </a:solidFill>
              <a:latin typeface="方正小标宋_GBK" panose="03000509000000000000" charset="-122"/>
              <a:ea typeface="方正小标宋_GBK" panose="03000509000000000000" charset="-122"/>
            </a:endParaRPr>
          </a:p>
          <a:p>
            <a:pPr algn="ctr">
              <a:lnSpc>
                <a:spcPct val="110000"/>
              </a:lnSpc>
            </a:pPr>
            <a:endParaRPr lang="zh-CN" altLang="en-US" sz="8800" b="1" dirty="0">
              <a:solidFill>
                <a:schemeClr val="tx2"/>
              </a:solidFill>
              <a:latin typeface="方正小标宋_GBK" panose="03000509000000000000" charset="-122"/>
              <a:ea typeface="方正小标宋_GBK" panose="03000509000000000000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791200" y="4595495"/>
            <a:ext cx="609600" cy="24574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+mj-ea"/>
                <a:ea typeface="+mj-ea"/>
              </a:rPr>
              <a:t>请名称</a:t>
            </a:r>
            <a:endParaRPr lang="zh-CN" altLang="en-US" sz="1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0520206" y="6304067"/>
            <a:ext cx="13676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00" b="1" dirty="0">
                <a:solidFill>
                  <a:schemeClr val="accent1"/>
                </a:solidFill>
              </a:rPr>
              <a:t>Design</a:t>
            </a:r>
            <a:r>
              <a:rPr lang="zh-CN" altLang="en-US" sz="1100" dirty="0">
                <a:solidFill>
                  <a:schemeClr val="accent1"/>
                </a:solidFill>
              </a:rPr>
              <a:t>  Grey wind</a:t>
            </a:r>
            <a:endParaRPr lang="zh-CN" altLang="en-US" sz="11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5893599" y="1225080"/>
            <a:ext cx="841358" cy="841358"/>
            <a:chOff x="5292743" y="1120926"/>
            <a:chExt cx="1022332" cy="1022332"/>
          </a:xfrm>
        </p:grpSpPr>
        <p:sp>
          <p:nvSpPr>
            <p:cNvPr id="12" name="椭圆 11"/>
            <p:cNvSpPr/>
            <p:nvPr/>
          </p:nvSpPr>
          <p:spPr>
            <a:xfrm>
              <a:off x="5351397" y="1179580"/>
              <a:ext cx="905024" cy="90502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5292743" y="1120926"/>
              <a:ext cx="1022332" cy="10223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5685155" y="1415415"/>
            <a:ext cx="12579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一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043934" y="2591888"/>
            <a:ext cx="2489200" cy="4737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+mj-ea"/>
                <a:ea typeface="+mj-ea"/>
              </a:rPr>
              <a:t>整治对象和任务</a:t>
            </a:r>
            <a:endParaRPr lang="zh-CN" altLang="en-US" sz="28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893599" y="2387130"/>
            <a:ext cx="841358" cy="841358"/>
            <a:chOff x="5292743" y="1120926"/>
            <a:chExt cx="1022332" cy="1022332"/>
          </a:xfrm>
        </p:grpSpPr>
        <p:sp>
          <p:nvSpPr>
            <p:cNvPr id="39" name="椭圆 38"/>
            <p:cNvSpPr/>
            <p:nvPr/>
          </p:nvSpPr>
          <p:spPr>
            <a:xfrm>
              <a:off x="5351397" y="1179580"/>
              <a:ext cx="905024" cy="90502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5292743" y="1120926"/>
              <a:ext cx="1022332" cy="10223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6043768" y="2407846"/>
            <a:ext cx="64262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二</a:t>
            </a:r>
            <a:r>
              <a:rPr lang="en-US" altLang="zh-CN" sz="4400" dirty="0">
                <a:solidFill>
                  <a:schemeClr val="bg1"/>
                </a:solidFill>
              </a:rPr>
              <a:t> </a:t>
            </a:r>
            <a:endParaRPr lang="en-US" altLang="zh-CN" sz="4400" dirty="0">
              <a:solidFill>
                <a:schemeClr val="bg1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043934" y="3753938"/>
            <a:ext cx="3200400" cy="4737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+mj-ea"/>
                <a:ea typeface="+mj-ea"/>
              </a:rPr>
              <a:t>工作步骤、时间安排</a:t>
            </a:r>
            <a:endParaRPr lang="zh-CN" altLang="en-US" sz="28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5893599" y="3549180"/>
            <a:ext cx="841358" cy="841358"/>
            <a:chOff x="5292743" y="1120926"/>
            <a:chExt cx="1022332" cy="1022332"/>
          </a:xfrm>
        </p:grpSpPr>
        <p:sp>
          <p:nvSpPr>
            <p:cNvPr id="45" name="椭圆 44"/>
            <p:cNvSpPr/>
            <p:nvPr/>
          </p:nvSpPr>
          <p:spPr>
            <a:xfrm>
              <a:off x="5351397" y="1179580"/>
              <a:ext cx="905024" cy="90502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292743" y="1120926"/>
              <a:ext cx="1022332" cy="10223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6064723" y="3739441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</a:rPr>
              <a:t>三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043934" y="4915988"/>
            <a:ext cx="1422400" cy="4737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+mj-ea"/>
                <a:ea typeface="+mj-ea"/>
              </a:rPr>
              <a:t>工作要求</a:t>
            </a:r>
            <a:endParaRPr lang="zh-CN" altLang="en-US" sz="28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5893599" y="4711230"/>
            <a:ext cx="841358" cy="841358"/>
            <a:chOff x="5292743" y="1120926"/>
            <a:chExt cx="1022332" cy="1022332"/>
          </a:xfrm>
        </p:grpSpPr>
        <p:sp>
          <p:nvSpPr>
            <p:cNvPr id="51" name="椭圆 50"/>
            <p:cNvSpPr/>
            <p:nvPr/>
          </p:nvSpPr>
          <p:spPr>
            <a:xfrm>
              <a:off x="5351397" y="1179580"/>
              <a:ext cx="905024" cy="90502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2" name="椭圆 51"/>
            <p:cNvSpPr/>
            <p:nvPr/>
          </p:nvSpPr>
          <p:spPr>
            <a:xfrm>
              <a:off x="5292743" y="1120926"/>
              <a:ext cx="1022332" cy="10223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0" name="文本框 49"/>
          <p:cNvSpPr txBox="1"/>
          <p:nvPr/>
        </p:nvSpPr>
        <p:spPr>
          <a:xfrm>
            <a:off x="6090123" y="4906571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四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1367569" y="1159329"/>
            <a:ext cx="1231106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bg1"/>
                </a:solidFill>
                <a:latin typeface="+mj-lt"/>
                <a:ea typeface="+mj-ea"/>
              </a:rPr>
              <a:t>目录</a:t>
            </a:r>
            <a:endParaRPr lang="zh-CN" altLang="en-US" sz="4800" b="1" dirty="0">
              <a:solidFill>
                <a:schemeClr val="bg1"/>
              </a:solidFill>
              <a:latin typeface="+mj-lt"/>
              <a:ea typeface="+mj-ea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256000" y="1897993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CONTENTS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43934" y="1429838"/>
            <a:ext cx="1422400" cy="4737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+mj-ea"/>
                <a:ea typeface="+mj-ea"/>
              </a:rPr>
              <a:t>指导思想</a:t>
            </a:r>
            <a:endParaRPr lang="zh-CN" altLang="en-US" sz="2800" dirty="0">
              <a:solidFill>
                <a:schemeClr val="tx2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>
            <a:off x="1013460" y="1796415"/>
            <a:ext cx="2470785" cy="3837940"/>
          </a:xfrm>
          <a:prstGeom prst="roundRect">
            <a:avLst>
              <a:gd name="adj" fmla="val 3165"/>
            </a:avLst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任意多边形: 形状 4"/>
          <p:cNvSpPr/>
          <p:nvPr/>
        </p:nvSpPr>
        <p:spPr>
          <a:xfrm>
            <a:off x="1699260" y="1084580"/>
            <a:ext cx="1100455" cy="1013460"/>
          </a:xfrm>
          <a:custGeom>
            <a:avLst/>
            <a:gdLst>
              <a:gd name="connsiteX0" fmla="*/ 0 w 981075"/>
              <a:gd name="connsiteY0" fmla="*/ 0 h 903843"/>
              <a:gd name="connsiteX1" fmla="*/ 981075 w 981075"/>
              <a:gd name="connsiteY1" fmla="*/ 262878 h 903843"/>
              <a:gd name="connsiteX2" fmla="*/ 981075 w 981075"/>
              <a:gd name="connsiteY2" fmla="*/ 903843 h 903843"/>
              <a:gd name="connsiteX3" fmla="*/ 0 w 981075"/>
              <a:gd name="connsiteY3" fmla="*/ 640965 h 90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" h="903843">
                <a:moveTo>
                  <a:pt x="0" y="0"/>
                </a:moveTo>
                <a:lnTo>
                  <a:pt x="981075" y="262878"/>
                </a:lnTo>
                <a:lnTo>
                  <a:pt x="981075" y="903843"/>
                </a:lnTo>
                <a:lnTo>
                  <a:pt x="0" y="6409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>
                <a:solidFill>
                  <a:schemeClr val="tx1"/>
                </a:solidFill>
                <a:uFillTx/>
              </a:rPr>
              <a:t>一、</a:t>
            </a:r>
            <a:endParaRPr lang="zh-CN" altLang="en-US" sz="2800">
              <a:solidFill>
                <a:schemeClr val="tx1"/>
              </a:solidFill>
              <a:uFillTx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3486150" y="1796415"/>
            <a:ext cx="2573655" cy="3837940"/>
          </a:xfrm>
          <a:prstGeom prst="roundRect">
            <a:avLst>
              <a:gd name="adj" fmla="val 3165"/>
            </a:avLst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任意多边形: 形状 9"/>
          <p:cNvSpPr/>
          <p:nvPr/>
        </p:nvSpPr>
        <p:spPr>
          <a:xfrm>
            <a:off x="4069080" y="1084580"/>
            <a:ext cx="1100455" cy="1013460"/>
          </a:xfrm>
          <a:custGeom>
            <a:avLst/>
            <a:gdLst>
              <a:gd name="connsiteX0" fmla="*/ 0 w 981075"/>
              <a:gd name="connsiteY0" fmla="*/ 0 h 903843"/>
              <a:gd name="connsiteX1" fmla="*/ 981075 w 981075"/>
              <a:gd name="connsiteY1" fmla="*/ 262878 h 903843"/>
              <a:gd name="connsiteX2" fmla="*/ 981075 w 981075"/>
              <a:gd name="connsiteY2" fmla="*/ 903843 h 903843"/>
              <a:gd name="connsiteX3" fmla="*/ 0 w 981075"/>
              <a:gd name="connsiteY3" fmla="*/ 640965 h 90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" h="903843">
                <a:moveTo>
                  <a:pt x="0" y="0"/>
                </a:moveTo>
                <a:lnTo>
                  <a:pt x="981075" y="262878"/>
                </a:lnTo>
                <a:lnTo>
                  <a:pt x="981075" y="903843"/>
                </a:lnTo>
                <a:lnTo>
                  <a:pt x="0" y="6409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400">
                <a:solidFill>
                  <a:schemeClr val="tx1"/>
                </a:solidFill>
                <a:uFillTx/>
              </a:rPr>
              <a:t>二、</a:t>
            </a:r>
            <a:endParaRPr lang="zh-CN" altLang="en-US" sz="2400">
              <a:solidFill>
                <a:schemeClr val="tx1"/>
              </a:solidFill>
              <a:uFillTx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6041390" y="1796415"/>
            <a:ext cx="2789555" cy="3838575"/>
          </a:xfrm>
          <a:prstGeom prst="roundRect">
            <a:avLst>
              <a:gd name="adj" fmla="val 3165"/>
            </a:avLst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任意多边形: 形状 14"/>
          <p:cNvSpPr/>
          <p:nvPr/>
        </p:nvSpPr>
        <p:spPr>
          <a:xfrm>
            <a:off x="6746240" y="1084580"/>
            <a:ext cx="1100455" cy="1013460"/>
          </a:xfrm>
          <a:custGeom>
            <a:avLst/>
            <a:gdLst>
              <a:gd name="connsiteX0" fmla="*/ 0 w 981075"/>
              <a:gd name="connsiteY0" fmla="*/ 0 h 903843"/>
              <a:gd name="connsiteX1" fmla="*/ 981075 w 981075"/>
              <a:gd name="connsiteY1" fmla="*/ 262878 h 903843"/>
              <a:gd name="connsiteX2" fmla="*/ 981075 w 981075"/>
              <a:gd name="connsiteY2" fmla="*/ 903843 h 903843"/>
              <a:gd name="connsiteX3" fmla="*/ 0 w 981075"/>
              <a:gd name="connsiteY3" fmla="*/ 640965 h 90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" h="903843">
                <a:moveTo>
                  <a:pt x="0" y="0"/>
                </a:moveTo>
                <a:lnTo>
                  <a:pt x="981075" y="262878"/>
                </a:lnTo>
                <a:lnTo>
                  <a:pt x="981075" y="903843"/>
                </a:lnTo>
                <a:lnTo>
                  <a:pt x="0" y="6409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400">
                <a:solidFill>
                  <a:schemeClr val="tx1"/>
                </a:solidFill>
                <a:uFillTx/>
              </a:rPr>
              <a:t>三、</a:t>
            </a: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0" y="212725"/>
            <a:ext cx="238125" cy="5040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1087120" y="3069590"/>
            <a:ext cx="2397125" cy="1292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None/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国家广电总局《关于加强车载、楼宇等公共视听载体管理的通知》、《广播电视管理条例》（国务院228号令）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5450" y="2324237"/>
            <a:ext cx="2267346" cy="30734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+mj-ea"/>
                <a:ea typeface="+mj-ea"/>
              </a:rPr>
              <a:t>指导思想</a:t>
            </a:r>
            <a:endParaRPr lang="zh-CN" altLang="en-US" sz="20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695502" y="3003906"/>
            <a:ext cx="2267346" cy="22618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整治对象：全市范围内所有具备播放视听节目能力的户外电子屏、区域内的楼宇电视和移动电视等视听载体。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整治任务：按照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“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以治理促规范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”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的原则进行全面排查，做到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“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全覆盖，无缝隙。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”</a:t>
            </a:r>
            <a:endParaRPr lang="en-US" altLang="zh-CN" sz="14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745230" y="2323783"/>
            <a:ext cx="2035175" cy="30734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buClrTx/>
              <a:buSzTx/>
              <a:buFontTx/>
            </a:pPr>
            <a:r>
              <a:rPr lang="zh-CN" altLang="en-US" sz="2000" b="1" dirty="0">
                <a:solidFill>
                  <a:schemeClr val="tx2"/>
                </a:solidFill>
                <a:latin typeface="+mj-ea"/>
                <a:ea typeface="+mj-ea"/>
              </a:rPr>
              <a:t>整治对象和任务</a:t>
            </a:r>
            <a:endParaRPr lang="zh-CN" altLang="en-US" sz="20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125845" y="3069590"/>
            <a:ext cx="2560320" cy="1938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时间安排：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202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年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6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31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日前分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4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个阶段开展整治行动。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工作步骤：（一）摸清底数，建立台账。（二）宣传到位，加强教育。（三）合乎规范，集中整治（四）验收成果，严密考核</a:t>
            </a:r>
            <a:r>
              <a:rPr lang="en-US" altLang="zh-CN" sz="1400" dirty="0">
                <a:solidFill>
                  <a:schemeClr val="tx2"/>
                </a:solidFill>
                <a:latin typeface="+mn-ea"/>
              </a:rPr>
              <a:t> </a:t>
            </a: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。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029325" y="2354580"/>
            <a:ext cx="2570480" cy="27686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b="1" dirty="0">
                <a:solidFill>
                  <a:schemeClr val="tx2"/>
                </a:solidFill>
                <a:latin typeface="+mj-ea"/>
                <a:ea typeface="+mj-ea"/>
              </a:rPr>
              <a:t>   </a:t>
            </a:r>
            <a:r>
              <a:rPr lang="zh-CN" altLang="en-US" b="1" dirty="0">
                <a:solidFill>
                  <a:schemeClr val="tx2"/>
                </a:solidFill>
                <a:latin typeface="+mj-ea"/>
                <a:ea typeface="+mj-ea"/>
              </a:rPr>
              <a:t>工作步骤、时间安排</a:t>
            </a:r>
            <a:endParaRPr lang="zh-CN" altLang="en-US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28" name="矩形: 圆角 11"/>
          <p:cNvSpPr/>
          <p:nvPr/>
        </p:nvSpPr>
        <p:spPr>
          <a:xfrm>
            <a:off x="8848725" y="1796415"/>
            <a:ext cx="2789555" cy="3838575"/>
          </a:xfrm>
          <a:prstGeom prst="roundRect">
            <a:avLst>
              <a:gd name="adj" fmla="val 3165"/>
            </a:avLst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dirty="0"/>
          </a:p>
        </p:txBody>
      </p:sp>
      <p:sp>
        <p:nvSpPr>
          <p:cNvPr id="29" name="任意多边形: 形状 14"/>
          <p:cNvSpPr/>
          <p:nvPr/>
        </p:nvSpPr>
        <p:spPr>
          <a:xfrm>
            <a:off x="9799955" y="1084580"/>
            <a:ext cx="1100455" cy="1013460"/>
          </a:xfrm>
          <a:custGeom>
            <a:avLst/>
            <a:gdLst>
              <a:gd name="connsiteX0" fmla="*/ 0 w 981075"/>
              <a:gd name="connsiteY0" fmla="*/ 0 h 903843"/>
              <a:gd name="connsiteX1" fmla="*/ 981075 w 981075"/>
              <a:gd name="connsiteY1" fmla="*/ 262878 h 903843"/>
              <a:gd name="connsiteX2" fmla="*/ 981075 w 981075"/>
              <a:gd name="connsiteY2" fmla="*/ 903843 h 903843"/>
              <a:gd name="connsiteX3" fmla="*/ 0 w 981075"/>
              <a:gd name="connsiteY3" fmla="*/ 640965 h 90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075" h="903843">
                <a:moveTo>
                  <a:pt x="0" y="0"/>
                </a:moveTo>
                <a:lnTo>
                  <a:pt x="981075" y="262878"/>
                </a:lnTo>
                <a:lnTo>
                  <a:pt x="981075" y="903843"/>
                </a:lnTo>
                <a:lnTo>
                  <a:pt x="0" y="6409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r>
              <a:rPr lang="zh-CN" altLang="en-US" sz="2400">
                <a:solidFill>
                  <a:schemeClr val="tx1"/>
                </a:solidFill>
                <a:uFillTx/>
              </a:rPr>
              <a:t>四、</a:t>
            </a:r>
            <a:endParaRPr lang="zh-CN" altLang="en-US" sz="2400">
              <a:solidFill>
                <a:schemeClr val="tx1"/>
              </a:solidFill>
              <a:uFillTx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909685" y="2354580"/>
            <a:ext cx="2570480" cy="27686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p>
            <a:pPr algn="ctr"/>
            <a:r>
              <a:rPr lang="en-US" altLang="zh-CN" b="1" dirty="0">
                <a:solidFill>
                  <a:schemeClr val="tx2"/>
                </a:solidFill>
                <a:latin typeface="+mj-ea"/>
                <a:ea typeface="+mj-ea"/>
              </a:rPr>
              <a:t>   </a:t>
            </a:r>
            <a:r>
              <a:rPr lang="zh-CN" altLang="en-US" b="1" dirty="0">
                <a:solidFill>
                  <a:schemeClr val="tx2"/>
                </a:solidFill>
                <a:latin typeface="+mj-ea"/>
                <a:ea typeface="+mj-ea"/>
              </a:rPr>
              <a:t>工</a:t>
            </a:r>
            <a:r>
              <a:rPr lang="en-US" altLang="zh-CN" b="1" dirty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zh-CN" altLang="en-US" b="1" dirty="0">
                <a:solidFill>
                  <a:schemeClr val="tx2"/>
                </a:solidFill>
                <a:latin typeface="+mj-ea"/>
                <a:ea typeface="+mj-ea"/>
              </a:rPr>
              <a:t>作</a:t>
            </a:r>
            <a:r>
              <a:rPr lang="en-US" altLang="zh-CN" b="1" dirty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zh-CN" altLang="en-US" b="1" dirty="0">
                <a:solidFill>
                  <a:schemeClr val="tx2"/>
                </a:solidFill>
                <a:latin typeface="+mj-ea"/>
                <a:ea typeface="+mj-ea"/>
              </a:rPr>
              <a:t>要</a:t>
            </a:r>
            <a:r>
              <a:rPr lang="en-US" altLang="zh-CN" b="1" dirty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zh-CN" altLang="en-US" b="1" dirty="0">
                <a:solidFill>
                  <a:schemeClr val="tx2"/>
                </a:solidFill>
                <a:latin typeface="+mj-ea"/>
                <a:ea typeface="+mj-ea"/>
              </a:rPr>
              <a:t>求</a:t>
            </a:r>
            <a:endParaRPr lang="zh-CN" altLang="en-US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968740" y="3069590"/>
            <a:ext cx="2560320" cy="1938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一、高度重视，精心组织。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二、严格执法，依法查处。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三、建立机制，完善体系。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2"/>
                </a:solidFill>
                <a:latin typeface="+mn-ea"/>
              </a:rPr>
              <a:t>四、以整治违规播放为重点，按照属地管理原则，查隐患，抓整改，强管理。</a:t>
            </a:r>
            <a:endParaRPr lang="zh-CN" altLang="en-US" sz="1400" dirty="0">
              <a:solidFill>
                <a:schemeClr val="tx2"/>
              </a:solidFill>
              <a:latin typeface="+mn-ea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基本版式">
  <a:themeElements>
    <a:clrScheme name="自定义 1">
      <a:dk1>
        <a:sysClr val="windowText" lastClr="000000"/>
      </a:dk1>
      <a:lt1>
        <a:srgbClr val="FFFFFF"/>
      </a:lt1>
      <a:dk2>
        <a:srgbClr val="33462E"/>
      </a:dk2>
      <a:lt2>
        <a:srgbClr val="BEBEBE"/>
      </a:lt2>
      <a:accent1>
        <a:srgbClr val="487A3C"/>
      </a:accent1>
      <a:accent2>
        <a:srgbClr val="B3E5E6"/>
      </a:accent2>
      <a:accent3>
        <a:srgbClr val="F9B407"/>
      </a:accent3>
      <a:accent4>
        <a:srgbClr val="CBE2B1"/>
      </a:accent4>
      <a:accent5>
        <a:srgbClr val="C490AA"/>
      </a:accent5>
      <a:accent6>
        <a:srgbClr val="6088CD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版权与说明">
  <a:themeElements>
    <a:clrScheme name="标准配色（勿删）">
      <a:dk1>
        <a:sysClr val="windowText" lastClr="000000"/>
      </a:dk1>
      <a:lt1>
        <a:srgbClr val="FFFFFF"/>
      </a:lt1>
      <a:dk2>
        <a:srgbClr val="262626"/>
      </a:dk2>
      <a:lt2>
        <a:srgbClr val="BEBEBE"/>
      </a:lt2>
      <a:accent1>
        <a:srgbClr val="27467D"/>
      </a:accent1>
      <a:accent2>
        <a:srgbClr val="5B9BD5"/>
      </a:accent2>
      <a:accent3>
        <a:srgbClr val="B72B2B"/>
      </a:accent3>
      <a:accent4>
        <a:srgbClr val="FFC000"/>
      </a:accent4>
      <a:accent5>
        <a:srgbClr val="42BDC0"/>
      </a:accent5>
      <a:accent6>
        <a:srgbClr val="7CB141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WPS 演示</Application>
  <PresentationFormat>宽屏</PresentationFormat>
  <Paragraphs>57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等线</vt:lpstr>
      <vt:lpstr>Calibri</vt:lpstr>
      <vt:lpstr>Arial Black</vt:lpstr>
      <vt:lpstr>方正小标宋_GBK</vt:lpstr>
      <vt:lpstr>方正粗黑宋简体</vt:lpstr>
      <vt:lpstr>基本版式</vt:lpstr>
      <vt:lpstr>版权与说明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燕儿</cp:lastModifiedBy>
  <cp:revision>166</cp:revision>
  <dcterms:created xsi:type="dcterms:W3CDTF">2014-12-24T03:19:00Z</dcterms:created>
  <dcterms:modified xsi:type="dcterms:W3CDTF">2022-03-09T02:59:04Z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KSOTemplateUUID">
    <vt:lpwstr>v1.0_mb_8Udqq+FQmkrshAn/trLypg==</vt:lpwstr>
  </property>
  <property fmtid="{D5CDD505-2E9C-101B-9397-08002B2CF9AE}" pid="4" name="ICV">
    <vt:lpwstr>743219064DED4F22B01371495C8375B0</vt:lpwstr>
  </property>
</Properties>
</file>